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7"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5" r:id="rId22"/>
    <p:sldId id="280" r:id="rId23"/>
    <p:sldId id="282" r:id="rId24"/>
    <p:sldId id="284" r:id="rId25"/>
    <p:sldId id="283"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Arbeitsblat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Arbeitsblat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Arbeitsblat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Arbeitsblat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Arbeitsblat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Arbeitsblat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Arbeitsblat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Arbeitsblat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Arbeitsblat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Arbeitsblat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Arbeitsblat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Arbeitsblat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1262380430"/>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smtClean="0"/>
                        <a:t>Teiler:</a:t>
                      </a:r>
                      <a:r>
                        <a:rPr lang="de-DE" dirty="0" smtClean="0"/>
                        <a:t> </a:t>
                      </a:r>
                      <a:r>
                        <a:rPr lang="de-DE" dirty="0"/>
                        <a:t>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891552258"/>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00320294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xmlns="">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Words>
  <Application>Microsoft Office PowerPoint</Application>
  <PresentationFormat>Breitbild</PresentationFormat>
  <Paragraphs>140</Paragraphs>
  <Slides>25</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Abadi</vt:lpstr>
      <vt:lpstr>Arial</vt:lpstr>
      <vt:lpstr>Calibri</vt:lpstr>
      <vt:lpstr>Calibri Light</vt:lpstr>
      <vt:lpstr>Cambria Math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Sarah Glatt</cp:lastModifiedBy>
  <cp:revision>11</cp:revision>
  <dcterms:created xsi:type="dcterms:W3CDTF">2023-05-30T09:18:03Z</dcterms:created>
  <dcterms:modified xsi:type="dcterms:W3CDTF">2023-06-05T12:39:24Z</dcterms:modified>
</cp:coreProperties>
</file>